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9" r:id="rId2"/>
    <p:sldId id="286" r:id="rId3"/>
    <p:sldId id="883" r:id="rId4"/>
    <p:sldId id="852" r:id="rId5"/>
    <p:sldId id="893" r:id="rId6"/>
    <p:sldId id="865" r:id="rId7"/>
    <p:sldId id="894" r:id="rId8"/>
    <p:sldId id="866" r:id="rId9"/>
    <p:sldId id="895" r:id="rId10"/>
    <p:sldId id="868" r:id="rId11"/>
    <p:sldId id="856" r:id="rId12"/>
    <p:sldId id="858" r:id="rId13"/>
    <p:sldId id="884" r:id="rId14"/>
    <p:sldId id="885" r:id="rId15"/>
    <p:sldId id="886" r:id="rId16"/>
    <p:sldId id="887" r:id="rId17"/>
    <p:sldId id="888" r:id="rId18"/>
    <p:sldId id="892" r:id="rId19"/>
    <p:sldId id="889" r:id="rId20"/>
    <p:sldId id="890" r:id="rId21"/>
    <p:sldId id="891" r:id="rId22"/>
    <p:sldId id="297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1" d="100"/>
          <a:sy n="101" d="100"/>
        </p:scale>
        <p:origin x="13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  <pc:spChg chg="mod">
          <ac:chgData name="JT Wang" userId="eef39015bd5f34b5" providerId="LiveId" clId="{FF202230-0667-4322-8A19-D579BF249C73}" dt="2025-07-12T08:02:31.962" v="18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  <pc:spChg chg="mod">
          <ac:chgData name="JT Wang" userId="eef39015bd5f34b5" providerId="LiveId" clId="{FF202230-0667-4322-8A19-D579BF249C73}" dt="2025-07-12T08:02:23.246" v="10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FF202230-0667-4322-8A19-D579BF249C73}" dt="2025-07-12T08:02:09.666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  <pc:spChg chg="del">
          <ac:chgData name="JT Wang" userId="eef39015bd5f34b5" providerId="LiveId" clId="{FF202230-0667-4322-8A19-D579BF249C73}" dt="2025-07-13T07:38:14.736" v="173" actId="478"/>
          <ac:spMkLst>
            <pc:docMk/>
            <pc:sldMk cId="3919608233" sldId="796"/>
            <ac:spMk id="89" creationId="{7F6CA171-C78B-E951-C12E-2CF287C2B4FB}"/>
          </ac:spMkLst>
        </pc:spChg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  <pc:picChg chg="add del">
          <ac:chgData name="JT Wang" userId="eef39015bd5f34b5" providerId="LiveId" clId="{FF202230-0667-4322-8A19-D579BF249C73}" dt="2025-07-13T06:44:27.434" v="36" actId="478"/>
          <ac:picMkLst>
            <pc:docMk/>
            <pc:sldMk cId="3584940774" sldId="852"/>
            <ac:picMk id="3" creationId="{72CBA9BA-C3E8-E752-A9F3-62F555C78CC3}"/>
          </ac:picMkLst>
        </pc:picChg>
        <pc:picChg chg="add del mod">
          <ac:chgData name="JT Wang" userId="eef39015bd5f34b5" providerId="LiveId" clId="{FF202230-0667-4322-8A19-D579BF249C73}" dt="2025-07-13T06:45:03.804" v="42" actId="478"/>
          <ac:picMkLst>
            <pc:docMk/>
            <pc:sldMk cId="3584940774" sldId="852"/>
            <ac:picMk id="5" creationId="{913BE8B5-A3D2-3CD5-006B-5A67A0FC9FE2}"/>
          </ac:picMkLst>
        </pc:picChg>
        <pc:picChg chg="del">
          <ac:chgData name="JT Wang" userId="eef39015bd5f34b5" providerId="LiveId" clId="{FF202230-0667-4322-8A19-D579BF249C73}" dt="2025-07-13T06:43:43.311" v="34" actId="478"/>
          <ac:picMkLst>
            <pc:docMk/>
            <pc:sldMk cId="3584940774" sldId="852"/>
            <ac:picMk id="7" creationId="{7DE9C903-15DF-5D99-7586-FBC584E9364A}"/>
          </ac:picMkLst>
        </pc:picChg>
        <pc:picChg chg="add mod">
          <ac:chgData name="JT Wang" userId="eef39015bd5f34b5" providerId="LiveId" clId="{FF202230-0667-4322-8A19-D579BF249C73}" dt="2025-07-13T06:45:31.248" v="49" actId="1076"/>
          <ac:picMkLst>
            <pc:docMk/>
            <pc:sldMk cId="3584940774" sldId="852"/>
            <ac:picMk id="8" creationId="{5580CB84-CC44-4B30-BE59-53F3867C4958}"/>
          </ac:picMkLst>
        </pc:picChg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  <pc:picChg chg="del">
          <ac:chgData name="JT Wang" userId="eef39015bd5f34b5" providerId="LiveId" clId="{FF202230-0667-4322-8A19-D579BF249C73}" dt="2025-07-13T07:01:26.954" v="83" actId="478"/>
          <ac:picMkLst>
            <pc:docMk/>
            <pc:sldMk cId="3890003866" sldId="856"/>
            <ac:picMk id="3" creationId="{0EAEDDEA-7CC7-D772-C355-CE9FD27C53BF}"/>
          </ac:picMkLst>
        </pc:picChg>
        <pc:picChg chg="add del">
          <ac:chgData name="JT Wang" userId="eef39015bd5f34b5" providerId="LiveId" clId="{FF202230-0667-4322-8A19-D579BF249C73}" dt="2025-07-13T07:04:06.939" v="89" actId="478"/>
          <ac:picMkLst>
            <pc:docMk/>
            <pc:sldMk cId="3890003866" sldId="856"/>
            <ac:picMk id="4" creationId="{56663EFC-B9F6-D9E2-E1A5-0CF8D240FF7A}"/>
          </ac:picMkLst>
        </pc:picChg>
        <pc:picChg chg="add del">
          <ac:chgData name="JT Wang" userId="eef39015bd5f34b5" providerId="LiveId" clId="{FF202230-0667-4322-8A19-D579BF249C73}" dt="2025-07-13T07:10:15.977" v="99" actId="478"/>
          <ac:picMkLst>
            <pc:docMk/>
            <pc:sldMk cId="3890003866" sldId="856"/>
            <ac:picMk id="6" creationId="{08A08A96-88C4-947A-94CA-33F43C630467}"/>
          </ac:picMkLst>
        </pc:picChg>
        <pc:picChg chg="add del">
          <ac:chgData name="JT Wang" userId="eef39015bd5f34b5" providerId="LiveId" clId="{FF202230-0667-4322-8A19-D579BF249C73}" dt="2025-07-13T07:13:39.073" v="101" actId="478"/>
          <ac:picMkLst>
            <pc:docMk/>
            <pc:sldMk cId="3890003866" sldId="856"/>
            <ac:picMk id="8" creationId="{C8B62B17-F61F-0012-D368-0FC84BD12DBB}"/>
          </ac:picMkLst>
        </pc:picChg>
        <pc:picChg chg="add del">
          <ac:chgData name="JT Wang" userId="eef39015bd5f34b5" providerId="LiveId" clId="{FF202230-0667-4322-8A19-D579BF249C73}" dt="2025-07-13T07:15:23.319" v="103" actId="478"/>
          <ac:picMkLst>
            <pc:docMk/>
            <pc:sldMk cId="3890003866" sldId="856"/>
            <ac:picMk id="10" creationId="{9877B733-A4B4-9828-64A4-079365D116E1}"/>
          </ac:picMkLst>
        </pc:picChg>
        <pc:picChg chg="add del">
          <ac:chgData name="JT Wang" userId="eef39015bd5f34b5" providerId="LiveId" clId="{FF202230-0667-4322-8A19-D579BF249C73}" dt="2025-07-13T07:15:54.764" v="105" actId="478"/>
          <ac:picMkLst>
            <pc:docMk/>
            <pc:sldMk cId="3890003866" sldId="856"/>
            <ac:picMk id="12" creationId="{61CE7D90-BD4C-4A4F-2EB0-0DDE472DB106}"/>
          </ac:picMkLst>
        </pc:picChg>
        <pc:picChg chg="add mod">
          <ac:chgData name="JT Wang" userId="eef39015bd5f34b5" providerId="LiveId" clId="{FF202230-0667-4322-8A19-D579BF249C73}" dt="2025-07-13T07:16:08.666" v="124" actId="1036"/>
          <ac:picMkLst>
            <pc:docMk/>
            <pc:sldMk cId="3890003866" sldId="856"/>
            <ac:picMk id="14" creationId="{14ECE932-AA1F-259A-B24C-89C06C7F01E7}"/>
          </ac:picMkLst>
        </pc:picChg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  <pc:graphicFrameChg chg="del">
          <ac:chgData name="JT Wang" userId="eef39015bd5f34b5" providerId="LiveId" clId="{FF202230-0667-4322-8A19-D579BF249C73}" dt="2025-07-13T07:01:32.665" v="85" actId="478"/>
          <ac:graphicFrameMkLst>
            <pc:docMk/>
            <pc:sldMk cId="3031807928" sldId="858"/>
            <ac:graphicFrameMk id="4" creationId="{D5F88C72-A9AA-E9C2-636B-17E8DA7968ED}"/>
          </ac:graphicFrameMkLst>
        </pc:graphicFrameChg>
        <pc:picChg chg="add del mod">
          <ac:chgData name="JT Wang" userId="eef39015bd5f34b5" providerId="LiveId" clId="{FF202230-0667-4322-8A19-D579BF249C73}" dt="2025-07-13T07:06:54.318" v="95" actId="478"/>
          <ac:picMkLst>
            <pc:docMk/>
            <pc:sldMk cId="3031807928" sldId="858"/>
            <ac:picMk id="3" creationId="{0FECA564-5FDC-26B4-09B4-0DCDA2EA5F77}"/>
          </ac:picMkLst>
        </pc:picChg>
        <pc:picChg chg="add mod">
          <ac:chgData name="JT Wang" userId="eef39015bd5f34b5" providerId="LiveId" clId="{FF202230-0667-4322-8A19-D579BF249C73}" dt="2025-07-13T07:06:57.855" v="98" actId="1035"/>
          <ac:picMkLst>
            <pc:docMk/>
            <pc:sldMk cId="3031807928" sldId="858"/>
            <ac:picMk id="6" creationId="{F19DBDA1-1D52-A8AF-BE6F-555BC1D14C89}"/>
          </ac:picMkLst>
        </pc:picChg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  <pc:picChg chg="del">
          <ac:chgData name="JT Wang" userId="eef39015bd5f34b5" providerId="LiveId" clId="{FF202230-0667-4322-8A19-D579BF249C73}" dt="2025-07-13T07:01:30.701" v="84" actId="478"/>
          <ac:picMkLst>
            <pc:docMk/>
            <pc:sldMk cId="1093513961" sldId="861"/>
            <ac:picMk id="6" creationId="{B70D8F61-207C-9170-E651-8BE2065C5EF8}"/>
          </ac:picMkLst>
        </pc:picChg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  <pc:picChg chg="add">
          <ac:chgData name="JT Wang" userId="eef39015bd5f34b5" providerId="LiveId" clId="{FF202230-0667-4322-8A19-D579BF249C73}" dt="2025-07-13T06:46:22.760" v="51" actId="22"/>
          <ac:picMkLst>
            <pc:docMk/>
            <pc:sldMk cId="2845719722" sldId="864"/>
            <ac:picMk id="3" creationId="{E47A80E5-B766-9C15-BBC4-B5915F0E7AD1}"/>
          </ac:picMkLst>
        </pc:picChg>
        <pc:picChg chg="del">
          <ac:chgData name="JT Wang" userId="eef39015bd5f34b5" providerId="LiveId" clId="{FF202230-0667-4322-8A19-D579BF249C73}" dt="2025-07-13T06:45:34.762" v="50" actId="478"/>
          <ac:picMkLst>
            <pc:docMk/>
            <pc:sldMk cId="2845719722" sldId="864"/>
            <ac:picMk id="5" creationId="{B733A2C9-F1D0-205F-692B-2F1ADBED69D6}"/>
          </ac:picMkLst>
        </pc:picChg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  <pc:picChg chg="del">
          <ac:chgData name="JT Wang" userId="eef39015bd5f34b5" providerId="LiveId" clId="{FF202230-0667-4322-8A19-D579BF249C73}" dt="2025-07-13T06:46:28.352" v="52" actId="478"/>
          <ac:picMkLst>
            <pc:docMk/>
            <pc:sldMk cId="3910978446" sldId="865"/>
            <ac:picMk id="3" creationId="{163C79CA-419D-12F8-B940-C2648AD589F7}"/>
          </ac:picMkLst>
        </pc:picChg>
        <pc:picChg chg="add del">
          <ac:chgData name="JT Wang" userId="eef39015bd5f34b5" providerId="LiveId" clId="{FF202230-0667-4322-8A19-D579BF249C73}" dt="2025-07-14T02:14:41.948" v="200" actId="478"/>
          <ac:picMkLst>
            <pc:docMk/>
            <pc:sldMk cId="3910978446" sldId="865"/>
            <ac:picMk id="3" creationId="{873E9BF6-D858-4BF7-4686-1DC5390525B9}"/>
          </ac:picMkLst>
        </pc:picChg>
        <pc:picChg chg="add del">
          <ac:chgData name="JT Wang" userId="eef39015bd5f34b5" providerId="LiveId" clId="{FF202230-0667-4322-8A19-D579BF249C73}" dt="2025-07-14T02:22:53.578" v="204" actId="478"/>
          <ac:picMkLst>
            <pc:docMk/>
            <pc:sldMk cId="3910978446" sldId="865"/>
            <ac:picMk id="3" creationId="{D0A36A08-4DED-0422-E6BF-840453143F2C}"/>
          </ac:picMkLst>
        </pc:picChg>
        <pc:picChg chg="add del">
          <ac:chgData name="JT Wang" userId="eef39015bd5f34b5" providerId="LiveId" clId="{FF202230-0667-4322-8A19-D579BF249C73}" dt="2025-07-13T06:48:33.977" v="54" actId="478"/>
          <ac:picMkLst>
            <pc:docMk/>
            <pc:sldMk cId="3910978446" sldId="865"/>
            <ac:picMk id="4" creationId="{67910338-E7E6-0B77-66EC-F08C0093F229}"/>
          </ac:picMkLst>
        </pc:picChg>
        <pc:picChg chg="add del">
          <ac:chgData name="JT Wang" userId="eef39015bd5f34b5" providerId="LiveId" clId="{FF202230-0667-4322-8A19-D579BF249C73}" dt="2025-07-14T02:22:28.681" v="202" actId="478"/>
          <ac:picMkLst>
            <pc:docMk/>
            <pc:sldMk cId="3910978446" sldId="865"/>
            <ac:picMk id="5" creationId="{FE0763DC-284F-F26F-F6DB-74D92304F9CC}"/>
          </ac:picMkLst>
        </pc:picChg>
        <pc:picChg chg="add del">
          <ac:chgData name="JT Wang" userId="eef39015bd5f34b5" providerId="LiveId" clId="{FF202230-0667-4322-8A19-D579BF249C73}" dt="2025-07-14T02:25:19.830" v="206" actId="478"/>
          <ac:picMkLst>
            <pc:docMk/>
            <pc:sldMk cId="3910978446" sldId="865"/>
            <ac:picMk id="6" creationId="{06C93BFA-5075-98E7-31FA-DB8F78150EEB}"/>
          </ac:picMkLst>
        </pc:picChg>
        <pc:picChg chg="add del">
          <ac:chgData name="JT Wang" userId="eef39015bd5f34b5" providerId="LiveId" clId="{FF202230-0667-4322-8A19-D579BF249C73}" dt="2025-07-14T02:14:23.344" v="198" actId="478"/>
          <ac:picMkLst>
            <pc:docMk/>
            <pc:sldMk cId="3910978446" sldId="865"/>
            <ac:picMk id="6" creationId="{E8A880B4-C440-8031-0673-CBA674451355}"/>
          </ac:picMkLst>
        </pc:picChg>
        <pc:picChg chg="add">
          <ac:chgData name="JT Wang" userId="eef39015bd5f34b5" providerId="LiveId" clId="{FF202230-0667-4322-8A19-D579BF249C73}" dt="2025-07-14T02:25:21.062" v="207" actId="22"/>
          <ac:picMkLst>
            <pc:docMk/>
            <pc:sldMk cId="3910978446" sldId="865"/>
            <ac:picMk id="8" creationId="{4A1C127E-23A0-9AD1-DF4E-36202C0D7593}"/>
          </ac:picMkLst>
        </pc:picChg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  <pc:picChg chg="add del">
          <ac:chgData name="JT Wang" userId="eef39015bd5f34b5" providerId="LiveId" clId="{FF202230-0667-4322-8A19-D579BF249C73}" dt="2025-07-13T06:57:59.381" v="73" actId="478"/>
          <ac:picMkLst>
            <pc:docMk/>
            <pc:sldMk cId="3336625098" sldId="866"/>
            <ac:picMk id="3" creationId="{117CAD0B-EB13-E546-3842-538318BDC3FB}"/>
          </ac:picMkLst>
        </pc:picChg>
        <pc:picChg chg="add del">
          <ac:chgData name="JT Wang" userId="eef39015bd5f34b5" providerId="LiveId" clId="{FF202230-0667-4322-8A19-D579BF249C73}" dt="2025-07-14T03:10:46.123" v="215" actId="478"/>
          <ac:picMkLst>
            <pc:docMk/>
            <pc:sldMk cId="3336625098" sldId="866"/>
            <ac:picMk id="3" creationId="{4CE08720-5AE0-7FA4-37A1-7D8927F5516D}"/>
          </ac:picMkLst>
        </pc:picChg>
        <pc:picChg chg="add del mod">
          <ac:chgData name="JT Wang" userId="eef39015bd5f34b5" providerId="LiveId" clId="{FF202230-0667-4322-8A19-D579BF249C73}" dt="2025-07-14T03:10:27.921" v="213" actId="478"/>
          <ac:picMkLst>
            <pc:docMk/>
            <pc:sldMk cId="3336625098" sldId="866"/>
            <ac:picMk id="5" creationId="{CCCF2845-B6D6-964C-9BA4-9A8180A6DCDE}"/>
          </ac:picMkLst>
        </pc:picChg>
        <pc:picChg chg="del">
          <ac:chgData name="JT Wang" userId="eef39015bd5f34b5" providerId="LiveId" clId="{FF202230-0667-4322-8A19-D579BF249C73}" dt="2025-07-13T06:55:19.343" v="70" actId="478"/>
          <ac:picMkLst>
            <pc:docMk/>
            <pc:sldMk cId="3336625098" sldId="866"/>
            <ac:picMk id="6" creationId="{87866D3D-209A-FFED-15B1-7AD71EA7C873}"/>
          </ac:picMkLst>
        </pc:picChg>
        <pc:picChg chg="add">
          <ac:chgData name="JT Wang" userId="eef39015bd5f34b5" providerId="LiveId" clId="{FF202230-0667-4322-8A19-D579BF249C73}" dt="2025-07-14T03:10:46.840" v="216" actId="22"/>
          <ac:picMkLst>
            <pc:docMk/>
            <pc:sldMk cId="3336625098" sldId="866"/>
            <ac:picMk id="6" creationId="{E455162D-FC7B-3675-D5F1-00EEF85D8773}"/>
          </ac:picMkLst>
        </pc:picChg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  <pc:picChg chg="del">
          <ac:chgData name="JT Wang" userId="eef39015bd5f34b5" providerId="LiveId" clId="{FF202230-0667-4322-8A19-D579BF249C73}" dt="2025-07-13T06:55:22.247" v="71" actId="478"/>
          <ac:picMkLst>
            <pc:docMk/>
            <pc:sldMk cId="1119781847" sldId="868"/>
            <ac:picMk id="3" creationId="{C25F3A88-E2B5-5DA2-22B8-E7C4C8936370}"/>
          </ac:picMkLst>
        </pc:picChg>
        <pc:picChg chg="add del">
          <ac:chgData name="JT Wang" userId="eef39015bd5f34b5" providerId="LiveId" clId="{FF202230-0667-4322-8A19-D579BF249C73}" dt="2025-07-13T07:00:56.604" v="77" actId="478"/>
          <ac:picMkLst>
            <pc:docMk/>
            <pc:sldMk cId="1119781847" sldId="868"/>
            <ac:picMk id="4" creationId="{98A0E599-3CB0-23DC-0E58-BFE2AED52FE3}"/>
          </ac:picMkLst>
        </pc:picChg>
        <pc:picChg chg="add">
          <ac:chgData name="JT Wang" userId="eef39015bd5f34b5" providerId="LiveId" clId="{FF202230-0667-4322-8A19-D579BF249C73}" dt="2025-07-13T07:00:57.813" v="78" actId="22"/>
          <ac:picMkLst>
            <pc:docMk/>
            <pc:sldMk cId="1119781847" sldId="868"/>
            <ac:picMk id="6" creationId="{C9B9F511-4B09-32AC-735F-79E57BFACF7F}"/>
          </ac:picMkLst>
        </pc:picChg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  <pc:picChg chg="del">
          <ac:chgData name="JT Wang" userId="eef39015bd5f34b5" providerId="LiveId" clId="{FF202230-0667-4322-8A19-D579BF249C73}" dt="2025-07-13T06:48:38.747" v="56" actId="478"/>
          <ac:picMkLst>
            <pc:docMk/>
            <pc:sldMk cId="2133994996" sldId="883"/>
            <ac:picMk id="3" creationId="{E9BBEC60-16D8-420C-BCCC-BB6AAEF4D7E8}"/>
          </ac:picMkLst>
        </pc:picChg>
        <pc:picChg chg="add del">
          <ac:chgData name="JT Wang" userId="eef39015bd5f34b5" providerId="LiveId" clId="{FF202230-0667-4322-8A19-D579BF249C73}" dt="2025-07-13T06:51:44.467" v="58" actId="478"/>
          <ac:picMkLst>
            <pc:docMk/>
            <pc:sldMk cId="2133994996" sldId="883"/>
            <ac:picMk id="4" creationId="{BA429C94-9A11-A954-C329-6DD3B0D0BECF}"/>
          </ac:picMkLst>
        </pc:picChg>
        <pc:picChg chg="add del mod">
          <ac:chgData name="JT Wang" userId="eef39015bd5f34b5" providerId="LiveId" clId="{FF202230-0667-4322-8A19-D579BF249C73}" dt="2025-07-13T06:52:22.815" v="62" actId="478"/>
          <ac:picMkLst>
            <pc:docMk/>
            <pc:sldMk cId="2133994996" sldId="883"/>
            <ac:picMk id="6" creationId="{A39A878E-3B79-D4FF-8536-4FA20D7BCE2C}"/>
          </ac:picMkLst>
        </pc:picChg>
        <pc:picChg chg="add del">
          <ac:chgData name="JT Wang" userId="eef39015bd5f34b5" providerId="LiveId" clId="{FF202230-0667-4322-8A19-D579BF249C73}" dt="2025-07-13T06:52:52.278" v="64" actId="478"/>
          <ac:picMkLst>
            <pc:docMk/>
            <pc:sldMk cId="2133994996" sldId="883"/>
            <ac:picMk id="8" creationId="{3B2EDC4B-6AC9-8336-1464-ACBEEA5A6F51}"/>
          </ac:picMkLst>
        </pc:picChg>
        <pc:picChg chg="add mod">
          <ac:chgData name="JT Wang" userId="eef39015bd5f34b5" providerId="LiveId" clId="{FF202230-0667-4322-8A19-D579BF249C73}" dt="2025-07-13T06:52:58.555" v="67" actId="1036"/>
          <ac:picMkLst>
            <pc:docMk/>
            <pc:sldMk cId="2133994996" sldId="883"/>
            <ac:picMk id="10" creationId="{2725DD15-5EEE-5FA8-8DDC-87BF684B871A}"/>
          </ac:picMkLst>
        </pc:picChg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  <pc:picChg chg="add del">
          <ac:chgData name="JT Wang" userId="eef39015bd5f34b5" providerId="LiveId" clId="{FF202230-0667-4322-8A19-D579BF249C73}" dt="2025-07-13T07:25:29.759" v="126" actId="478"/>
          <ac:picMkLst>
            <pc:docMk/>
            <pc:sldMk cId="3049416920" sldId="884"/>
            <ac:picMk id="3" creationId="{ED7B4682-5292-B1E9-12C2-6D794A7C7DF4}"/>
          </ac:picMkLst>
        </pc:picChg>
        <pc:picChg chg="del">
          <ac:chgData name="JT Wang" userId="eef39015bd5f34b5" providerId="LiveId" clId="{FF202230-0667-4322-8A19-D579BF249C73}" dt="2025-07-13T07:01:35.040" v="86" actId="478"/>
          <ac:picMkLst>
            <pc:docMk/>
            <pc:sldMk cId="3049416920" sldId="884"/>
            <ac:picMk id="5" creationId="{C84942B2-4B63-8B20-48A3-E78F0A176C41}"/>
          </ac:picMkLst>
        </pc:picChg>
        <pc:picChg chg="add del">
          <ac:chgData name="JT Wang" userId="eef39015bd5f34b5" providerId="LiveId" clId="{FF202230-0667-4322-8A19-D579BF249C73}" dt="2025-07-13T07:26:32.025" v="128" actId="478"/>
          <ac:picMkLst>
            <pc:docMk/>
            <pc:sldMk cId="3049416920" sldId="884"/>
            <ac:picMk id="6" creationId="{BF7D6092-6186-BE71-15B7-C8E9961765BD}"/>
          </ac:picMkLst>
        </pc:picChg>
        <pc:picChg chg="add del">
          <ac:chgData name="JT Wang" userId="eef39015bd5f34b5" providerId="LiveId" clId="{FF202230-0667-4322-8A19-D579BF249C73}" dt="2025-07-13T07:26:37.671" v="130" actId="22"/>
          <ac:picMkLst>
            <pc:docMk/>
            <pc:sldMk cId="3049416920" sldId="884"/>
            <ac:picMk id="8" creationId="{0A1C6E7D-B011-D22F-0E2A-FAC844EF85EF}"/>
          </ac:picMkLst>
        </pc:picChg>
        <pc:picChg chg="add">
          <ac:chgData name="JT Wang" userId="eef39015bd5f34b5" providerId="LiveId" clId="{FF202230-0667-4322-8A19-D579BF249C73}" dt="2025-07-13T07:28:07.557" v="131" actId="22"/>
          <ac:picMkLst>
            <pc:docMk/>
            <pc:sldMk cId="3049416920" sldId="884"/>
            <ac:picMk id="10" creationId="{E1D22829-A594-1694-F910-6B46E0E6DDB9}"/>
          </ac:picMkLst>
        </pc:picChg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  <pc:picChg chg="add">
          <ac:chgData name="JT Wang" userId="eef39015bd5f34b5" providerId="LiveId" clId="{FF202230-0667-4322-8A19-D579BF249C73}" dt="2025-07-13T07:28:35.097" v="132" actId="22"/>
          <ac:picMkLst>
            <pc:docMk/>
            <pc:sldMk cId="2814515544" sldId="885"/>
            <ac:picMk id="3" creationId="{1F3EE393-D294-DCA2-F620-59E173BBED3D}"/>
          </ac:picMkLst>
        </pc:picChg>
        <pc:picChg chg="del">
          <ac:chgData name="JT Wang" userId="eef39015bd5f34b5" providerId="LiveId" clId="{FF202230-0667-4322-8A19-D579BF249C73}" dt="2025-07-13T07:01:37.891" v="87" actId="478"/>
          <ac:picMkLst>
            <pc:docMk/>
            <pc:sldMk cId="2814515544" sldId="885"/>
            <ac:picMk id="4" creationId="{87DB6CE8-B8E0-6FAF-A673-18C85D15F440}"/>
          </ac:picMkLst>
        </pc:picChg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  <pc:picChg chg="add del mod">
          <ac:chgData name="JT Wang" userId="eef39015bd5f34b5" providerId="LiveId" clId="{FF202230-0667-4322-8A19-D579BF249C73}" dt="2025-07-14T08:55:29.130" v="229" actId="478"/>
          <ac:picMkLst>
            <pc:docMk/>
            <pc:sldMk cId="3946449907" sldId="886"/>
            <ac:picMk id="3" creationId="{8BB125F2-9CF8-97C0-72B5-C6147F04D135}"/>
          </ac:picMkLst>
        </pc:picChg>
        <pc:picChg chg="del">
          <ac:chgData name="JT Wang" userId="eef39015bd5f34b5" providerId="LiveId" clId="{FF202230-0667-4322-8A19-D579BF249C73}" dt="2025-07-13T07:28:38.636" v="133" actId="478"/>
          <ac:picMkLst>
            <pc:docMk/>
            <pc:sldMk cId="3946449907" sldId="886"/>
            <ac:picMk id="3" creationId="{C3B198C7-668E-4F8B-A600-E20ED85E7C7D}"/>
          </ac:picMkLst>
        </pc:picChg>
        <pc:picChg chg="add del">
          <ac:chgData name="JT Wang" userId="eef39015bd5f34b5" providerId="LiveId" clId="{FF202230-0667-4322-8A19-D579BF249C73}" dt="2025-07-13T07:30:34.462" v="135" actId="478"/>
          <ac:picMkLst>
            <pc:docMk/>
            <pc:sldMk cId="3946449907" sldId="886"/>
            <ac:picMk id="4" creationId="{3BA56708-9B6B-1A11-987C-C8D263562706}"/>
          </ac:picMkLst>
        </pc:picChg>
        <pc:picChg chg="add del">
          <ac:chgData name="JT Wang" userId="eef39015bd5f34b5" providerId="LiveId" clId="{FF202230-0667-4322-8A19-D579BF249C73}" dt="2025-07-14T08:58:47.257" v="232" actId="478"/>
          <ac:picMkLst>
            <pc:docMk/>
            <pc:sldMk cId="3946449907" sldId="886"/>
            <ac:picMk id="5" creationId="{F1596566-7FDE-3962-09D0-FFA4103A77DB}"/>
          </ac:picMkLst>
        </pc:picChg>
        <pc:picChg chg="add del">
          <ac:chgData name="JT Wang" userId="eef39015bd5f34b5" providerId="LiveId" clId="{FF202230-0667-4322-8A19-D579BF249C73}" dt="2025-07-14T08:57:22.623" v="230" actId="478"/>
          <ac:picMkLst>
            <pc:docMk/>
            <pc:sldMk cId="3946449907" sldId="886"/>
            <ac:picMk id="6" creationId="{BD5CD51C-3240-838A-5273-7F982A6AFFEB}"/>
          </ac:picMkLst>
        </pc:picChg>
        <pc:picChg chg="add del">
          <ac:chgData name="JT Wang" userId="eef39015bd5f34b5" providerId="LiveId" clId="{FF202230-0667-4322-8A19-D579BF249C73}" dt="2025-07-14T09:00:03.643" v="234" actId="478"/>
          <ac:picMkLst>
            <pc:docMk/>
            <pc:sldMk cId="3946449907" sldId="886"/>
            <ac:picMk id="8" creationId="{58AE91ED-B247-F674-DE58-B04C0C0A9BB9}"/>
          </ac:picMkLst>
        </pc:picChg>
        <pc:picChg chg="add">
          <ac:chgData name="JT Wang" userId="eef39015bd5f34b5" providerId="LiveId" clId="{FF202230-0667-4322-8A19-D579BF249C73}" dt="2025-07-14T09:00:04.762" v="235" actId="22"/>
          <ac:picMkLst>
            <pc:docMk/>
            <pc:sldMk cId="3946449907" sldId="886"/>
            <ac:picMk id="10" creationId="{8BEF36C8-B5B7-281F-2DC0-019ECFA531CC}"/>
          </ac:picMkLst>
        </pc:picChg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  <pc:picChg chg="del">
          <ac:chgData name="JT Wang" userId="eef39015bd5f34b5" providerId="LiveId" clId="{FF202230-0667-4322-8A19-D579BF249C73}" dt="2025-07-13T07:30:40.823" v="137" actId="478"/>
          <ac:picMkLst>
            <pc:docMk/>
            <pc:sldMk cId="289046558" sldId="887"/>
            <ac:picMk id="3" creationId="{6E82B57B-851A-5116-3582-91815595E5E7}"/>
          </ac:picMkLst>
        </pc:picChg>
        <pc:picChg chg="add mod">
          <ac:chgData name="JT Wang" userId="eef39015bd5f34b5" providerId="LiveId" clId="{FF202230-0667-4322-8A19-D579BF249C73}" dt="2025-07-13T07:36:57.394" v="168" actId="1037"/>
          <ac:picMkLst>
            <pc:docMk/>
            <pc:sldMk cId="289046558" sldId="887"/>
            <ac:picMk id="4" creationId="{BC431F12-B4B7-AED3-0FFE-2964F5EE9464}"/>
          </ac:picMkLst>
        </pc:picChg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  <pc:picChg chg="add del">
          <ac:chgData name="JT Wang" userId="eef39015bd5f34b5" providerId="LiveId" clId="{FF202230-0667-4322-8A19-D579BF249C73}" dt="2025-07-13T07:37:43.805" v="171" actId="478"/>
          <ac:picMkLst>
            <pc:docMk/>
            <pc:sldMk cId="1787668181" sldId="888"/>
            <ac:picMk id="3" creationId="{7129E979-722E-7C03-12AD-0C457997EB08}"/>
          </ac:picMkLst>
        </pc:picChg>
        <pc:picChg chg="add">
          <ac:chgData name="JT Wang" userId="eef39015bd5f34b5" providerId="LiveId" clId="{FF202230-0667-4322-8A19-D579BF249C73}" dt="2025-07-13T07:37:45.035" v="172" actId="22"/>
          <ac:picMkLst>
            <pc:docMk/>
            <pc:sldMk cId="1787668181" sldId="888"/>
            <ac:picMk id="5" creationId="{8B5867AB-C79E-07B2-55C9-0473E2008930}"/>
          </ac:picMkLst>
        </pc:picChg>
        <pc:picChg chg="del">
          <ac:chgData name="JT Wang" userId="eef39015bd5f34b5" providerId="LiveId" clId="{FF202230-0667-4322-8A19-D579BF249C73}" dt="2025-07-13T07:37:06.977" v="169" actId="478"/>
          <ac:picMkLst>
            <pc:docMk/>
            <pc:sldMk cId="1787668181" sldId="888"/>
            <ac:picMk id="7" creationId="{1D4413E2-3CFE-7C24-9BC4-D6B8D18F1AD7}"/>
          </ac:picMkLst>
        </pc:picChg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  <pc:picChg chg="add">
          <ac:chgData name="JT Wang" userId="eef39015bd5f34b5" providerId="LiveId" clId="{FF202230-0667-4322-8A19-D579BF249C73}" dt="2025-07-13T07:39:32.774" v="183" actId="22"/>
          <ac:picMkLst>
            <pc:docMk/>
            <pc:sldMk cId="3373450593" sldId="889"/>
            <ac:picMk id="3" creationId="{2AEDBED7-A174-5D9D-782D-04EF2AAAFDC9}"/>
          </ac:picMkLst>
        </pc:picChg>
        <pc:picChg chg="del">
          <ac:chgData name="JT Wang" userId="eef39015bd5f34b5" providerId="LiveId" clId="{FF202230-0667-4322-8A19-D579BF249C73}" dt="2025-07-13T07:38:19.052" v="175" actId="478"/>
          <ac:picMkLst>
            <pc:docMk/>
            <pc:sldMk cId="3373450593" sldId="889"/>
            <ac:picMk id="5" creationId="{FFC16249-B187-3AC2-26EF-8218E994C8FD}"/>
          </ac:picMkLst>
        </pc:picChg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  <pc:picChg chg="del">
          <ac:chgData name="JT Wang" userId="eef39015bd5f34b5" providerId="LiveId" clId="{FF202230-0667-4322-8A19-D579BF249C73}" dt="2025-07-13T07:38:25.427" v="178" actId="478"/>
          <ac:picMkLst>
            <pc:docMk/>
            <pc:sldMk cId="1219748418" sldId="890"/>
            <ac:picMk id="3" creationId="{7984B226-DAAD-9024-1B5A-9BC15C64CF45}"/>
          </ac:picMkLst>
        </pc:picChg>
        <pc:picChg chg="add">
          <ac:chgData name="JT Wang" userId="eef39015bd5f34b5" providerId="LiveId" clId="{FF202230-0667-4322-8A19-D579BF249C73}" dt="2025-07-13T07:39:52.532" v="184" actId="22"/>
          <ac:picMkLst>
            <pc:docMk/>
            <pc:sldMk cId="1219748418" sldId="890"/>
            <ac:picMk id="4" creationId="{F43CCE1F-1607-9B5D-9BFF-B0AC904CA22B}"/>
          </ac:picMkLst>
        </pc:picChg>
        <pc:picChg chg="del">
          <ac:chgData name="JT Wang" userId="eef39015bd5f34b5" providerId="LiveId" clId="{FF202230-0667-4322-8A19-D579BF249C73}" dt="2025-07-13T07:38:21.341" v="176" actId="478"/>
          <ac:picMkLst>
            <pc:docMk/>
            <pc:sldMk cId="1219748418" sldId="890"/>
            <ac:picMk id="5" creationId="{37E478F5-5101-4FEB-799D-7071937E8852}"/>
          </ac:picMkLst>
        </pc:picChg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  <pc:picChg chg="del">
          <ac:chgData name="JT Wang" userId="eef39015bd5f34b5" providerId="LiveId" clId="{FF202230-0667-4322-8A19-D579BF249C73}" dt="2025-07-13T07:38:23.177" v="177" actId="478"/>
          <ac:picMkLst>
            <pc:docMk/>
            <pc:sldMk cId="399209752" sldId="891"/>
            <ac:picMk id="3" creationId="{2581B0A9-65A8-DBA4-E1C9-945E5EAB55C8}"/>
          </ac:picMkLst>
        </pc:picChg>
        <pc:picChg chg="add">
          <ac:chgData name="JT Wang" userId="eef39015bd5f34b5" providerId="LiveId" clId="{FF202230-0667-4322-8A19-D579BF249C73}" dt="2025-07-13T07:40:11.187" v="185" actId="22"/>
          <ac:picMkLst>
            <pc:docMk/>
            <pc:sldMk cId="399209752" sldId="891"/>
            <ac:picMk id="4" creationId="{EEE75DE5-5B0D-0F83-CDBA-225B49B1726B}"/>
          </ac:picMkLst>
        </pc:picChg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  <pc:picChg chg="del">
          <ac:chgData name="JT Wang" userId="eef39015bd5f34b5" providerId="LiveId" clId="{FF202230-0667-4322-8A19-D579BF249C73}" dt="2025-07-13T07:38:28.497" v="179" actId="478"/>
          <ac:picMkLst>
            <pc:docMk/>
            <pc:sldMk cId="3716148983" sldId="892"/>
            <ac:picMk id="3" creationId="{F84DDA3C-352A-79AD-4C1A-4144F143AED9}"/>
          </ac:picMkLst>
        </pc:picChg>
        <pc:picChg chg="add">
          <ac:chgData name="JT Wang" userId="eef39015bd5f34b5" providerId="LiveId" clId="{FF202230-0667-4322-8A19-D579BF249C73}" dt="2025-07-13T07:39:15.114" v="180" actId="22"/>
          <ac:picMkLst>
            <pc:docMk/>
            <pc:sldMk cId="3716148983" sldId="892"/>
            <ac:picMk id="4" creationId="{A19F0119-8310-44A2-B46B-078A4BE7B7C1}"/>
          </ac:picMkLst>
        </pc:picChg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  <pc:picChg chg="add del">
          <ac:chgData name="JT Wang" userId="eef39015bd5f34b5" providerId="LiveId" clId="{FF202230-0667-4322-8A19-D579BF249C73}" dt="2025-07-14T01:46:58.655" v="189" actId="478"/>
          <ac:picMkLst>
            <pc:docMk/>
            <pc:sldMk cId="4001103375" sldId="893"/>
            <ac:picMk id="3" creationId="{FA51B4EF-F589-5837-2025-BF76174FCE72}"/>
          </ac:picMkLst>
        </pc:picChg>
        <pc:picChg chg="add del">
          <ac:chgData name="JT Wang" userId="eef39015bd5f34b5" providerId="LiveId" clId="{FF202230-0667-4322-8A19-D579BF249C73}" dt="2025-07-14T01:47:11.592" v="191" actId="478"/>
          <ac:picMkLst>
            <pc:docMk/>
            <pc:sldMk cId="4001103375" sldId="893"/>
            <ac:picMk id="5" creationId="{910A1577-6A37-D98F-644C-18052B0E651C}"/>
          </ac:picMkLst>
        </pc:picChg>
        <pc:picChg chg="add">
          <ac:chgData name="JT Wang" userId="eef39015bd5f34b5" providerId="LiveId" clId="{FF202230-0667-4322-8A19-D579BF249C73}" dt="2025-07-14T01:47:12.360" v="192" actId="22"/>
          <ac:picMkLst>
            <pc:docMk/>
            <pc:sldMk cId="4001103375" sldId="893"/>
            <ac:picMk id="7" creationId="{9E742267-0E09-F96C-DBCF-D886231A62F9}"/>
          </ac:picMkLst>
        </pc:picChg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  <pc:picChg chg="add del">
          <ac:chgData name="JT Wang" userId="eef39015bd5f34b5" providerId="LiveId" clId="{FF202230-0667-4322-8A19-D579BF249C73}" dt="2025-07-14T02:14:18.568" v="196" actId="22"/>
          <ac:picMkLst>
            <pc:docMk/>
            <pc:sldMk cId="2319847613" sldId="894"/>
            <ac:picMk id="3" creationId="{5A3EFA5F-DB65-452B-FA8D-BF02E9549858}"/>
          </ac:picMkLst>
        </pc:picChg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  <pc:picChg chg="add del mod">
          <ac:chgData name="JT Wang" userId="eef39015bd5f34b5" providerId="LiveId" clId="{FF202230-0667-4322-8A19-D579BF249C73}" dt="2025-07-14T02:48:13.540" v="211" actId="478"/>
          <ac:picMkLst>
            <pc:docMk/>
            <pc:sldMk cId="3434830654" sldId="894"/>
            <ac:picMk id="3" creationId="{0EEA90AA-E034-337D-223E-ED30ECCCFB93}"/>
          </ac:picMkLst>
        </pc:picChg>
        <pc:picChg chg="add del">
          <ac:chgData name="JT Wang" userId="eef39015bd5f34b5" providerId="LiveId" clId="{FF202230-0667-4322-8A19-D579BF249C73}" dt="2025-07-14T03:14:00.977" v="217" actId="478"/>
          <ac:picMkLst>
            <pc:docMk/>
            <pc:sldMk cId="3434830654" sldId="894"/>
            <ac:picMk id="5" creationId="{CD9A7603-257C-D004-EEBB-0B704D43FE55}"/>
          </ac:picMkLst>
        </pc:picChg>
        <pc:picChg chg="add">
          <ac:chgData name="JT Wang" userId="eef39015bd5f34b5" providerId="LiveId" clId="{FF202230-0667-4322-8A19-D579BF249C73}" dt="2025-07-14T03:14:02.041" v="218" actId="22"/>
          <ac:picMkLst>
            <pc:docMk/>
            <pc:sldMk cId="3434830654" sldId="894"/>
            <ac:picMk id="7" creationId="{0DF6A4A3-F2F5-A763-D8DE-26AF4252453A}"/>
          </ac:picMkLst>
        </pc:picChg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  <pc:picChg chg="add del">
          <ac:chgData name="JT Wang" userId="eef39015bd5f34b5" providerId="LiveId" clId="{FF202230-0667-4322-8A19-D579BF249C73}" dt="2025-07-14T03:16:22.778" v="221" actId="478"/>
          <ac:picMkLst>
            <pc:docMk/>
            <pc:sldMk cId="2393169859" sldId="895"/>
            <ac:picMk id="3" creationId="{110454DD-0DC3-3A1B-DFEC-31524FB0DCEC}"/>
          </ac:picMkLst>
        </pc:picChg>
        <pc:picChg chg="add">
          <ac:chgData name="JT Wang" userId="eef39015bd5f34b5" providerId="LiveId" clId="{FF202230-0667-4322-8A19-D579BF249C73}" dt="2025-07-14T03:16:23.605" v="222" actId="22"/>
          <ac:picMkLst>
            <pc:docMk/>
            <pc:sldMk cId="2393169859" sldId="895"/>
            <ac:picMk id="5" creationId="{7BE91261-7DD1-6E47-6DD3-4B14FF9C5A49}"/>
          </ac:picMkLst>
        </pc:picChg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FF202230-0667-4322-8A19-D579BF249C73}" dt="2025-07-12T08:02:56.722" v="29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FF202230-0667-4322-8A19-D579BF249C73}" dt="2025-07-12T08:03:01.097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FF202230-0667-4322-8A19-D579BF249C73}" dt="2025-07-12T08:03:06.409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3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39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0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17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41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0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總集道品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94</a:t>
            </a:r>
            <a:r>
              <a:rPr lang="zh-TW" altLang="en-US" sz="1800" kern="120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  <a:endParaRPr lang="zh-TW" altLang="en-US" sz="1800" kern="1200" dirty="0">
              <a:solidFill>
                <a:schemeClr val="tx1"/>
              </a:solidFill>
              <a:latin typeface="+mn-lt"/>
              <a:ea typeface="華康宗楷體 Std W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總集道品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9B9F511-4B09-32AC-735F-79E57BFA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737812"/>
            <a:ext cx="1163164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14ECE932-AA1F-259A-B24C-89C06C7F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1" y="409141"/>
            <a:ext cx="11707763" cy="60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19DBDA1-1D52-A8AF-BE6F-555BC1D1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" y="437931"/>
            <a:ext cx="12060333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1D22829-A594-1694-F910-6B46E0E6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339"/>
            <a:ext cx="12192000" cy="60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3EE393-D294-DCA2-F620-59E173BB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233181"/>
            <a:ext cx="958348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EF36C8-B5B7-281F-2DC0-019ECFA5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456785"/>
            <a:ext cx="1165070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4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431F12-B4B7-AED3-0FFE-2964F5EE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9363"/>
            <a:ext cx="11980693" cy="64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5867AB-C79E-07B2-55C9-0473E200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656838"/>
            <a:ext cx="9964541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19F0119-8310-44A2-B46B-078A4BE7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433234"/>
            <a:ext cx="1127917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4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EDBED7-A174-5D9D-782D-04EF2AAA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304893"/>
            <a:ext cx="1154591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5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總集道品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3CCE1F-1607-9B5D-9BFF-B0AC904C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699971"/>
            <a:ext cx="1129822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4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E75DE5-5B0D-0F83-CDBA-225B49B1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066735"/>
            <a:ext cx="1017412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725DD15-5EEE-5FA8-8DDC-87BF684B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58"/>
            <a:ext cx="12192000" cy="63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580CB84-CC44-4B30-BE59-53F3867C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2" y="0"/>
            <a:ext cx="11101119" cy="64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E742267-0E09-F96C-DBCF-D886231A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423443"/>
            <a:ext cx="1146970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0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A1C127E-23A0-9AD1-DF4E-36202C0D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747338"/>
            <a:ext cx="1130775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DF6A4A3-F2F5-A763-D8DE-26AF4252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728285"/>
            <a:ext cx="11955543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455162D-FC7B-3675-D5F1-00EEF85D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1095049"/>
            <a:ext cx="1135538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E91261-7DD1-6E47-6DD3-4B14FF9C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757129"/>
            <a:ext cx="1187933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67357</TotalTime>
  <Words>94</Words>
  <Application>Microsoft Office PowerPoint</Application>
  <PresentationFormat>寬螢幕</PresentationFormat>
  <Paragraphs>25</Paragraphs>
  <Slides>22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2025-07-14T09:00:10Z</dcterms:modified>
</cp:coreProperties>
</file>